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582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55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395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432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769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277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270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857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026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780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663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6F03-02E4-4C35-A381-D2AF6DC4D38C}" type="datetimeFigureOut">
              <a:rPr lang="en-AU" smtClean="0"/>
              <a:t>19/09/2023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2F9B-52AA-4C91-89C2-FD870B2A1A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93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A32757-BB5F-BCC5-D5D2-EAF057791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287000" cy="10287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7CA9963-E7EC-B19E-7D6F-DCA2315982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221" y="8943584"/>
            <a:ext cx="3694231" cy="98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26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14BE7E96072345A2E3D93E06209FD5" ma:contentTypeVersion="17" ma:contentTypeDescription="Create a new document." ma:contentTypeScope="" ma:versionID="4776f433ea39d45a80ddca29dc3b346f">
  <xsd:schema xmlns:xsd="http://www.w3.org/2001/XMLSchema" xmlns:xs="http://www.w3.org/2001/XMLSchema" xmlns:p="http://schemas.microsoft.com/office/2006/metadata/properties" xmlns:ns2="5174d279-9244-469d-a3de-5ec588e2491f" xmlns:ns3="4a91fb09-a8e2-40a2-8de7-bd95764f05f5" targetNamespace="http://schemas.microsoft.com/office/2006/metadata/properties" ma:root="true" ma:fieldsID="9fc3395994b3d9645b1cf0ba2a7ddc44" ns2:_="" ns3:_="">
    <xsd:import namespace="5174d279-9244-469d-a3de-5ec588e2491f"/>
    <xsd:import namespace="4a91fb09-a8e2-40a2-8de7-bd95764f05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Expiry"/>
                <xsd:element ref="ns3:MediaServiceLocation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74d279-9244-469d-a3de-5ec588e249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3" nillable="true" ma:displayName="Taxonomy Catch All Column" ma:hidden="true" ma:list="{bc4f8cb5-eb99-4559-aa81-297380ef4919}" ma:internalName="TaxCatchAll" ma:showField="CatchAllData" ma:web="5174d279-9244-469d-a3de-5ec588e24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91fb09-a8e2-40a2-8de7-bd95764f0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Expiry" ma:index="18" ma:displayName="Expiry" ma:description="Date the folder should be removed" ma:format="DateTime" ma:internalName="Expiry">
      <xsd:simpleType>
        <xsd:restriction base="dms:DateTim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174d279-9244-469d-a3de-5ec588e2491f" xsi:nil="true"/>
    <Expiry xmlns="4a91fb09-a8e2-40a2-8de7-bd95764f05f5">2023-12-31T08:00:00+00:00</Expiry>
  </documentManagement>
</p:properties>
</file>

<file path=customXml/itemProps1.xml><?xml version="1.0" encoding="utf-8"?>
<ds:datastoreItem xmlns:ds="http://schemas.openxmlformats.org/officeDocument/2006/customXml" ds:itemID="{0D038090-BDA2-4EDB-A2E3-6A33234E2868}"/>
</file>

<file path=customXml/itemProps2.xml><?xml version="1.0" encoding="utf-8"?>
<ds:datastoreItem xmlns:ds="http://schemas.openxmlformats.org/officeDocument/2006/customXml" ds:itemID="{4AA8D54E-6DF0-4804-9824-C707DFFCBC9E}"/>
</file>

<file path=customXml/itemProps3.xml><?xml version="1.0" encoding="utf-8"?>
<ds:datastoreItem xmlns:ds="http://schemas.openxmlformats.org/officeDocument/2006/customXml" ds:itemID="{45C9AD46-8481-4A44-9636-E0CE2148F9A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Macedon Ranges 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Tahlia Laffey</dc:creator>
  <cp:lastModifiedBy>Tahlia Laffey</cp:lastModifiedBy>
  <cp:revision>2</cp:revision>
  <dcterms:created xsi:type="dcterms:W3CDTF">2023-09-19T04:44:30Z</dcterms:created>
  <dcterms:modified xsi:type="dcterms:W3CDTF">2023-09-19T04:51:38Z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0x010100DE14BE7E96072345A2E3D93E06209FD5</vt:lpwstr>
  </property>
</Properties>
</file>